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30"/>
  </p:normalViewPr>
  <p:slideViewPr>
    <p:cSldViewPr snapToGrid="0" snapToObjects="1">
      <p:cViewPr varScale="1">
        <p:scale>
          <a:sx n="65" d="100"/>
          <a:sy n="65" d="100"/>
        </p:scale>
        <p:origin x="216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25A2C-5FD6-E44E-8EB4-87E4E3B6CD0E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7E15E-1174-A749-94D5-D5C9AD90D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69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25A2C-5FD6-E44E-8EB4-87E4E3B6CD0E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7E15E-1174-A749-94D5-D5C9AD90D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838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25A2C-5FD6-E44E-8EB4-87E4E3B6CD0E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7E15E-1174-A749-94D5-D5C9AD90D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235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25A2C-5FD6-E44E-8EB4-87E4E3B6CD0E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7E15E-1174-A749-94D5-D5C9AD90D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771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25A2C-5FD6-E44E-8EB4-87E4E3B6CD0E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7E15E-1174-A749-94D5-D5C9AD90D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809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25A2C-5FD6-E44E-8EB4-87E4E3B6CD0E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7E15E-1174-A749-94D5-D5C9AD90D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52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25A2C-5FD6-E44E-8EB4-87E4E3B6CD0E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7E15E-1174-A749-94D5-D5C9AD90D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25A2C-5FD6-E44E-8EB4-87E4E3B6CD0E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7E15E-1174-A749-94D5-D5C9AD90D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39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25A2C-5FD6-E44E-8EB4-87E4E3B6CD0E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7E15E-1174-A749-94D5-D5C9AD90D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025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25A2C-5FD6-E44E-8EB4-87E4E3B6CD0E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7E15E-1174-A749-94D5-D5C9AD90D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32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25A2C-5FD6-E44E-8EB4-87E4E3B6CD0E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7E15E-1174-A749-94D5-D5C9AD90D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365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025A2C-5FD6-E44E-8EB4-87E4E3B6CD0E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97E15E-1174-A749-94D5-D5C9AD90D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49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0821" t="12463" r="26715" b="7536"/>
          <a:stretch/>
        </p:blipFill>
        <p:spPr>
          <a:xfrm>
            <a:off x="228474" y="1630019"/>
            <a:ext cx="2039492" cy="3109944"/>
          </a:xfrm>
          <a:prstGeom prst="rect">
            <a:avLst/>
          </a:prstGeom>
          <a:ln>
            <a:solidFill>
              <a:schemeClr val="accent1"/>
            </a:solidFill>
          </a:ln>
          <a:scene3d>
            <a:camera prst="perspectiveHeroicExtremeRightFacing"/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885" y="869223"/>
            <a:ext cx="7968720" cy="397013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894196" y="1490872"/>
            <a:ext cx="442498" cy="32093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006117" y="2325756"/>
            <a:ext cx="251066" cy="2584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9999493" y="2716692"/>
            <a:ext cx="251066" cy="2584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0006122" y="3558207"/>
            <a:ext cx="251066" cy="2584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9999493" y="1955296"/>
            <a:ext cx="251066" cy="2584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0013466" y="3147393"/>
            <a:ext cx="251066" cy="2584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012747" y="1590861"/>
            <a:ext cx="251066" cy="2584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0025999" y="3949749"/>
            <a:ext cx="251066" cy="2584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019375" y="4340685"/>
            <a:ext cx="251066" cy="2584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0396332" y="2074564"/>
            <a:ext cx="1391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A cat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0615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2</Words>
  <Application>Microsoft Macintosh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Kuo</dc:creator>
  <cp:lastModifiedBy>Chris Kuo</cp:lastModifiedBy>
  <cp:revision>4</cp:revision>
  <dcterms:created xsi:type="dcterms:W3CDTF">2017-11-18T16:24:40Z</dcterms:created>
  <dcterms:modified xsi:type="dcterms:W3CDTF">2017-11-18T16:50:08Z</dcterms:modified>
</cp:coreProperties>
</file>